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59" r:id="rId7"/>
    <p:sldId id="270" r:id="rId8"/>
    <p:sldId id="260" r:id="rId9"/>
    <p:sldId id="271" r:id="rId10"/>
    <p:sldId id="261" r:id="rId11"/>
    <p:sldId id="262" r:id="rId12"/>
    <p:sldId id="272" r:id="rId13"/>
    <p:sldId id="273" r:id="rId14"/>
    <p:sldId id="274" r:id="rId15"/>
    <p:sldId id="275" r:id="rId16"/>
    <p:sldId id="263" r:id="rId17"/>
    <p:sldId id="268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12/30/2020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 smtClean="0"/>
              <a:t>PROJECT</a:t>
            </a:r>
            <a:r>
              <a:rPr lang="en-US" dirty="0"/>
              <a:t> </a:t>
            </a:r>
            <a:r>
              <a:rPr lang="en-US" dirty="0" smtClean="0"/>
              <a:t>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 smtClean="0"/>
              <a:t>Shaking Things Up</a:t>
            </a: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/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39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/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7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/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 smtClean="0">
                <a:solidFill>
                  <a:schemeClr val="bg1"/>
                </a:solidFill>
              </a:rPr>
              <a:t>?</a:t>
            </a:r>
            <a:endParaRPr lang="en-US" sz="1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Team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Participants</a:t>
            </a:r>
            <a:endParaRPr lang="en-US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Jordan </a:t>
            </a:r>
            <a:r>
              <a:rPr lang="en-US" sz="2400" dirty="0" err="1" smtClean="0"/>
              <a:t>Gilmartin</a:t>
            </a:r>
            <a:endParaRPr lang="en-US" sz="2400" dirty="0"/>
          </a:p>
          <a:p>
            <a:r>
              <a:rPr lang="en-US" sz="2400" dirty="0" smtClean="0"/>
              <a:t>Lynell Robinson</a:t>
            </a:r>
          </a:p>
          <a:p>
            <a:r>
              <a:rPr lang="en-US" sz="2400" dirty="0" smtClean="0"/>
              <a:t>Min </a:t>
            </a:r>
            <a:r>
              <a:rPr lang="en-US" sz="2400" dirty="0" err="1" smtClean="0"/>
              <a:t>Xie</a:t>
            </a:r>
            <a:endParaRPr lang="en-US" sz="2400" dirty="0" smtClean="0"/>
          </a:p>
          <a:p>
            <a:r>
              <a:rPr lang="en-US" sz="2400" dirty="0" smtClean="0"/>
              <a:t>Nick </a:t>
            </a:r>
            <a:r>
              <a:rPr lang="en-US" sz="2400" dirty="0" err="1" smtClean="0"/>
              <a:t>Mangarella</a:t>
            </a:r>
            <a:endParaRPr lang="en-US" sz="2400" dirty="0" smtClean="0"/>
          </a:p>
          <a:p>
            <a:r>
              <a:rPr lang="en-US" sz="2400" dirty="0" err="1" smtClean="0"/>
              <a:t>Sushama</a:t>
            </a:r>
            <a:r>
              <a:rPr lang="en-US" sz="2400" dirty="0" smtClean="0"/>
              <a:t> </a:t>
            </a:r>
            <a:r>
              <a:rPr lang="en-US" sz="2400" dirty="0" err="1" smtClean="0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Conception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</a:t>
            </a:r>
            <a:r>
              <a:rPr lang="en-US" dirty="0" smtClean="0"/>
              <a:t>ncreasing </a:t>
            </a:r>
            <a:r>
              <a:rPr lang="en-US" dirty="0"/>
              <a:t>impacts of earthquakes over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 the ever increasing changes in the climate, we want to take a look at what have been the impacts in nature</a:t>
            </a:r>
          </a:p>
          <a:p>
            <a:r>
              <a:rPr lang="en-US" dirty="0" smtClean="0"/>
              <a:t>We decided to take a look at the impacts through natural </a:t>
            </a:r>
            <a:r>
              <a:rPr lang="en-US" dirty="0"/>
              <a:t>d</a:t>
            </a:r>
            <a:r>
              <a:rPr lang="en-US" dirty="0" smtClean="0"/>
              <a:t>isasters, specifically earthquakes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Phase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Some questions we wanted to explore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</a:t>
            </a:r>
            <a:r>
              <a:rPr lang="en-US" dirty="0" smtClean="0"/>
              <a:t>time?</a:t>
            </a:r>
          </a:p>
          <a:p>
            <a:r>
              <a:rPr lang="en-US" dirty="0"/>
              <a:t>Has the severity (magnitude) of earthquakes increase over time</a:t>
            </a:r>
            <a:r>
              <a:rPr lang="en-US" dirty="0" smtClean="0"/>
              <a:t>?</a:t>
            </a:r>
          </a:p>
          <a:p>
            <a:r>
              <a:rPr lang="en-US" dirty="0"/>
              <a:t>Has the intensity (MMI) of earthquakes increase over time</a:t>
            </a:r>
            <a:r>
              <a:rPr lang="en-US" dirty="0" smtClean="0"/>
              <a:t>?</a:t>
            </a:r>
          </a:p>
          <a:p>
            <a:r>
              <a:rPr lang="en-US" dirty="0"/>
              <a:t>Is there a correlation between depth and magnitude</a:t>
            </a:r>
            <a:r>
              <a:rPr lang="en-US" dirty="0" smtClean="0"/>
              <a:t>?</a:t>
            </a:r>
          </a:p>
          <a:p>
            <a:r>
              <a:rPr lang="en-US" dirty="0"/>
              <a:t>Is there a correlation between intensity and magnitude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Toolset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APIs &amp; 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Cleanup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Narrowing down our data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Pulled over 40 years of earthquake data we discovered: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Too much data to plot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Missing data as we went further back</a:t>
            </a:r>
          </a:p>
          <a:p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dirty="0" smtClean="0"/>
              <a:t>Reset our focus to earthquakes with large magnitudes</a:t>
            </a:r>
          </a:p>
          <a:p>
            <a:pPr lvl="1"/>
            <a:r>
              <a:rPr lang="en-US" sz="1600" dirty="0" smtClean="0">
                <a:solidFill>
                  <a:schemeClr val="bg1"/>
                </a:solidFill>
              </a:rPr>
              <a:t>Earthquakes with Magnitude 5+</a:t>
            </a:r>
            <a:endParaRPr lang="en-US" sz="16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t="41348" r="61750"/>
          <a:stretch/>
        </p:blipFill>
        <p:spPr>
          <a:xfrm>
            <a:off x="7065818" y="374073"/>
            <a:ext cx="4946072" cy="3014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7065818" y="3483033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4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/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5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documentManagement/types"/>
    <ds:schemaRef ds:uri="http://purl.org/dc/elements/1.1/"/>
    <ds:schemaRef ds:uri="71af3243-3dd4-4a8d-8c0d-dd76da1f02a5"/>
    <ds:schemaRef ds:uri="http://schemas.microsoft.com/office/infopath/2007/PartnerControls"/>
    <ds:schemaRef ds:uri="16c05727-aa75-4e4a-9b5f-8a80a116589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492</Words>
  <Application>Microsoft Office PowerPoint</Application>
  <PresentationFormat>Widescreen</PresentationFormat>
  <Paragraphs>198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Dataset Cleanup </vt:lpstr>
      <vt:lpstr>CHART SLIDE</vt:lpstr>
      <vt:lpstr>TABLE SLIDE</vt:lpstr>
      <vt:lpstr>CHART SLIDE</vt:lpstr>
      <vt:lpstr>TABLE SLIDE</vt:lpstr>
      <vt:lpstr>CHART SLIDE</vt:lpstr>
      <vt:lpstr>TABLE SLIDE</vt:lpstr>
      <vt:lpstr>BIG IMAGE SLIDE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2020-12-30T19:58:46Z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